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66" r:id="rId7"/>
    <p:sldId id="267" r:id="rId8"/>
    <p:sldId id="270" r:id="rId9"/>
    <p:sldId id="269" r:id="rId10"/>
    <p:sldId id="257" r:id="rId11"/>
    <p:sldId id="259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E50C4-1489-178D-B58E-E278BAA61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DF6F41-463B-BCE7-B234-B3131D44E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499DC4-ED2D-BF53-3510-B96693C8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03A83E-9432-D399-F17C-9433EB09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E7E3F4-A483-33D8-141B-07FEA5C7A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2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885D3D-4EC5-D312-5525-F828757E1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ED286C-2FA5-C84E-7618-CDBE06D0E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A54F31-8A1D-9F64-F5A9-510C0E71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631183-4066-D491-1049-84B14C299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607CBB-17E8-29C3-2258-B9E0C69B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47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DF6F804-4A92-6E46-CFE4-A0D0A25597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120F93-5B41-B0F1-9E1A-C98C7EA20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72263F-9105-853D-5EE0-62E0594E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9086F-6CDE-6173-7BF8-9A501721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C1B992-4FC6-B446-53DF-A0F214C0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5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F48829-F482-537D-77F6-6AD0BF96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62C88-50C5-F603-FCB6-2D0DE137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948D2D-4258-9302-D0B6-A82A5FE2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D67B0A-90B4-6487-512D-B5E03168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F3B12F-A622-6F46-5CF6-6B8ABC96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9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AD9EF4-6A24-5211-A8C6-40FB0647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CA39B0-2C80-88AF-CFBA-9361AFF1F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4A003D-8BF3-AD47-B460-D54C22F6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5DBF5C-1881-CA46-560C-6DF0D5D7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6CBCE-43B2-32B6-604B-71E2413F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95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7C08E-22B6-360C-82F7-4B5C2E39F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68C4F3-EDBD-1C23-7A66-D10D34DFE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6C23FB-A0F2-5FC5-E7AE-25277977B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40C62-1342-481A-B629-5AF1B1F1C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F5A9CE-0582-B7EB-D3EC-8D8FA1AB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0E64B-C84F-C79C-1FD0-4F77D4EA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0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D8166-041C-6206-20C7-509120E1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214FDF-0035-D6F0-3627-FC3153A2D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63B12A-3099-A6AE-6C75-42C81DD2B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726FEA9-4ACC-CFA7-3B78-7DBCDE5D2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3F65BC-1CCA-3DE5-0953-6FFC5B888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254CE76-6C97-9A09-1FEC-FD9F8810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DDE8E69-3562-C2FC-267E-CF399A8D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3C80F9-9B30-3B05-586D-DC77AA76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4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6CE3A-549B-2348-88B8-11A2AE94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51FDAC6-8A8F-8751-ED2F-EAB89DA8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37C8E0-90BC-0233-27A6-A837461EE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CC8DF06-6E8C-38EE-7791-0507AC5BF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3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F22D91-14F6-2DE1-B7DF-D4AA1EE8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01857E-0A79-18ED-5400-E3F88CA9A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5363083-CD35-107A-3296-98BDCF0D7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AD911-4515-5E2B-F7A1-0037C2DC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FBF925-A3C7-E426-069D-64D56A2BC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49759A-4335-A9BB-4F2A-3387E0A72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D6839E-5771-F277-F45C-808166A9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53B6E0-7F0C-8B3E-6CBB-538EC3EF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4A7329-6850-3661-7403-6BAFF374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59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90AB2-744E-D3F2-0115-CD3620C52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D0D3E5F-DC5C-3960-8183-6063FD6809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854155-FBB0-7CCC-EB0C-9578E2639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9A8E96-A3D0-E8A6-A203-060340E3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501D5A-0549-D71B-B3FB-20BF17B9A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066ED9-DDBD-7129-2959-8446C877B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5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1DB45-9DF8-89E9-A52E-63E2E70AC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473C558-BB2C-E650-4462-B4D0732C5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239948-7426-BA7A-12A3-F5F261A3A5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53A73-536B-4933-9459-F2EF2EC3BE05}" type="datetimeFigureOut">
              <a:rPr lang="ru-RU" smtClean="0"/>
              <a:t>14.04.2024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210C28-23F4-C579-EF44-1AF0DFC05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C630C-DBB2-8A13-1E2A-1F4968D16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3BE98-0736-4B1D-B3B7-227AFE2E9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10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7AA6E-83F6-36B5-EA80-20151F4A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7718"/>
            <a:ext cx="10515600" cy="2342564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Орфографические пятиминутки</a:t>
            </a:r>
          </a:p>
        </p:txBody>
      </p:sp>
    </p:spTree>
    <p:extLst>
      <p:ext uri="{BB962C8B-B14F-4D97-AF65-F5344CB8AC3E}">
        <p14:creationId xmlns:p14="http://schemas.microsoft.com/office/powerpoint/2010/main" val="2123406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7AA6E-83F6-36B5-EA80-20151F4A9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48840"/>
            <a:ext cx="10515600" cy="236032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>
                <a:solidFill>
                  <a:srgbClr val="00B050"/>
                </a:solidFill>
                <a:latin typeface="Comic Sans MS" panose="030F0702030302020204" pitchFamily="66" charset="0"/>
              </a:rPr>
              <a:t>Синтаксические пятиминутки</a:t>
            </a:r>
          </a:p>
        </p:txBody>
      </p:sp>
    </p:spTree>
    <p:extLst>
      <p:ext uri="{BB962C8B-B14F-4D97-AF65-F5344CB8AC3E}">
        <p14:creationId xmlns:p14="http://schemas.microsoft.com/office/powerpoint/2010/main" val="103944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AFA63DD-EF37-9A40-9F48-3F4AC209C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993" y="3416918"/>
            <a:ext cx="11424121" cy="10475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1CC39A-5FD8-E4B3-F45E-1D1604F37BA9}"/>
              </a:ext>
            </a:extLst>
          </p:cNvPr>
          <p:cNvSpPr txBox="1"/>
          <p:nvPr/>
        </p:nvSpPr>
        <p:spPr>
          <a:xfrm>
            <a:off x="648070" y="639192"/>
            <a:ext cx="10946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Придумайте и запишите предложение по схеме. Определите виды придаточных, виды и способы связи предложений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6390FD-0176-676F-DF6B-06DC4E5CC170}"/>
              </a:ext>
            </a:extLst>
          </p:cNvPr>
          <p:cNvSpPr txBox="1"/>
          <p:nvPr/>
        </p:nvSpPr>
        <p:spPr>
          <a:xfrm>
            <a:off x="11674136" y="381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1067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AFA63DD-EF37-9A40-9F48-3F4AC209C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56" y="1392809"/>
            <a:ext cx="11424121" cy="10475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1CC39A-5FD8-E4B3-F45E-1D1604F37BA9}"/>
              </a:ext>
            </a:extLst>
          </p:cNvPr>
          <p:cNvSpPr txBox="1"/>
          <p:nvPr/>
        </p:nvSpPr>
        <p:spPr>
          <a:xfrm>
            <a:off x="233914" y="71021"/>
            <a:ext cx="11742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Придумайте и запишите предложение по схеме. Определите виды придаточных, способы подчинения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и виды</a:t>
            </a:r>
            <a:r>
              <a:rPr lang="ru-RU" sz="2800" dirty="0"/>
              <a:t> связи предложений.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497728-6BD3-D3A6-8618-F0057A4D61F9}"/>
              </a:ext>
            </a:extLst>
          </p:cNvPr>
          <p:cNvSpPr txBox="1"/>
          <p:nvPr/>
        </p:nvSpPr>
        <p:spPr>
          <a:xfrm>
            <a:off x="239073" y="2589424"/>
            <a:ext cx="117420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Виды придаточных</a:t>
            </a:r>
            <a:r>
              <a:rPr lang="ru-RU" sz="3600" dirty="0"/>
              <a:t>: изъяснительное, условное, изъяснительное, причины, изъяснительное.</a:t>
            </a:r>
          </a:p>
          <a:p>
            <a:r>
              <a:rPr lang="ru-RU" sz="3600" b="1" dirty="0"/>
              <a:t>Подчинение</a:t>
            </a:r>
            <a:r>
              <a:rPr lang="ru-RU" sz="3600" dirty="0"/>
              <a:t>: последовательное, однородное и последовательное.</a:t>
            </a:r>
          </a:p>
          <a:p>
            <a:r>
              <a:rPr lang="ru-RU" sz="3600" b="1" dirty="0"/>
              <a:t>Виды связи</a:t>
            </a:r>
            <a:r>
              <a:rPr lang="ru-RU" sz="3600" dirty="0"/>
              <a:t>: союзная подчинительная, бессоюзная, союзная подчинительная.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B4BAE2-6A25-BD0A-41D7-ABF2242D36C5}"/>
              </a:ext>
            </a:extLst>
          </p:cNvPr>
          <p:cNvSpPr txBox="1"/>
          <p:nvPr/>
        </p:nvSpPr>
        <p:spPr>
          <a:xfrm>
            <a:off x="11789546" y="31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73678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1CC39A-5FD8-E4B3-F45E-1D1604F37BA9}"/>
              </a:ext>
            </a:extLst>
          </p:cNvPr>
          <p:cNvSpPr txBox="1"/>
          <p:nvPr/>
        </p:nvSpPr>
        <p:spPr>
          <a:xfrm>
            <a:off x="648070" y="639192"/>
            <a:ext cx="10946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Придумайте и запишите предложение по схеме. Определите виды придаточных, виды и способы связи предложений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6390FD-0176-676F-DF6B-06DC4E5CC170}"/>
              </a:ext>
            </a:extLst>
          </p:cNvPr>
          <p:cNvSpPr txBox="1"/>
          <p:nvPr/>
        </p:nvSpPr>
        <p:spPr>
          <a:xfrm>
            <a:off x="11674136" y="381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C2B07B-9E1A-C351-E949-777FED901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44" y="2800350"/>
            <a:ext cx="11203711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117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1CC39A-5FD8-E4B3-F45E-1D1604F37BA9}"/>
              </a:ext>
            </a:extLst>
          </p:cNvPr>
          <p:cNvSpPr txBox="1"/>
          <p:nvPr/>
        </p:nvSpPr>
        <p:spPr>
          <a:xfrm>
            <a:off x="343270" y="89352"/>
            <a:ext cx="10946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Придумайте и запишите предложение по схеме. Определите виды придаточных, виды и способы связи предложений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6390FD-0176-676F-DF6B-06DC4E5CC170}"/>
              </a:ext>
            </a:extLst>
          </p:cNvPr>
          <p:cNvSpPr txBox="1"/>
          <p:nvPr/>
        </p:nvSpPr>
        <p:spPr>
          <a:xfrm>
            <a:off x="11674136" y="3817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5C2B07B-9E1A-C351-E949-777FED901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70" y="1313295"/>
            <a:ext cx="11203711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F6AEC5-6243-4E58-7285-4C7BE5B8AB72}"/>
              </a:ext>
            </a:extLst>
          </p:cNvPr>
          <p:cNvSpPr txBox="1"/>
          <p:nvPr/>
        </p:nvSpPr>
        <p:spPr>
          <a:xfrm>
            <a:off x="241042" y="2840431"/>
            <a:ext cx="1143309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Виды придаточных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условное, определительное, условное, определительное.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Подчинение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однородное, параллельное и последовательное.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Виды связи</a:t>
            </a: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союзная подчинительная, союзная сочинительная.</a:t>
            </a:r>
          </a:p>
        </p:txBody>
      </p:sp>
    </p:spTree>
    <p:extLst>
      <p:ext uri="{BB962C8B-B14F-4D97-AF65-F5344CB8AC3E}">
        <p14:creationId xmlns:p14="http://schemas.microsoft.com/office/powerpoint/2010/main" val="35891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188290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err="1"/>
                        <a:t>Ск</a:t>
                      </a:r>
                      <a:r>
                        <a:rPr lang="ru-RU" sz="3600" dirty="0"/>
                        <a:t>..зал слишком общ..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(Н..)чего чужого (н..)когда (н..)бери!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Н.. сегодня(завтра) они подадут а(</a:t>
                      </a:r>
                      <a:r>
                        <a:rPr lang="ru-RU" sz="3600" dirty="0" err="1"/>
                        <a:t>п,пп</a:t>
                      </a:r>
                      <a:r>
                        <a:rPr lang="ru-RU" sz="3600" dirty="0"/>
                        <a:t>)е(</a:t>
                      </a:r>
                      <a:r>
                        <a:rPr lang="ru-RU" sz="3600" dirty="0" err="1"/>
                        <a:t>л,лл</a:t>
                      </a:r>
                      <a:r>
                        <a:rPr lang="ru-RU" sz="3600" dirty="0"/>
                        <a:t>)</a:t>
                      </a:r>
                      <a:r>
                        <a:rPr lang="ru-RU" sz="3600" dirty="0" err="1"/>
                        <a:t>яц</a:t>
                      </a:r>
                      <a:r>
                        <a:rPr lang="ru-RU" sz="3600" dirty="0"/>
                        <a:t>..ю.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(Н..)</a:t>
                      </a:r>
                      <a:r>
                        <a:rPr lang="ru-RU" sz="3600" dirty="0" err="1"/>
                        <a:t>жда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)о-(н..)гада(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)о наступил д..ф..</a:t>
                      </a:r>
                      <a:r>
                        <a:rPr lang="ru-RU" sz="3600" dirty="0" err="1"/>
                        <a:t>цит</a:t>
                      </a:r>
                      <a:r>
                        <a:rPr lang="ru-RU" sz="3600" dirty="0"/>
                        <a:t> соли.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(З,С)делаем (по)быстрому.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Как(</a:t>
                      </a:r>
                      <a:r>
                        <a:rPr lang="ru-RU" sz="3600" dirty="0" err="1"/>
                        <a:t>н..как</a:t>
                      </a:r>
                      <a:r>
                        <a:rPr lang="ru-RU" sz="3600" dirty="0"/>
                        <a:t>) у него ка(</a:t>
                      </a:r>
                      <a:r>
                        <a:rPr lang="ru-RU" sz="3600" dirty="0" err="1"/>
                        <a:t>л,лл</a:t>
                      </a:r>
                      <a:r>
                        <a:rPr lang="ru-RU" sz="3600" dirty="0"/>
                        <a:t>)..графический по(?)</a:t>
                      </a:r>
                      <a:r>
                        <a:rPr lang="ru-RU" sz="3600" dirty="0" err="1"/>
                        <a:t>черк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Чуть(чуть) (н..)начал </a:t>
                      </a:r>
                      <a:r>
                        <a:rPr lang="ru-RU" sz="3600" dirty="0" err="1"/>
                        <a:t>ра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с,сс</a:t>
                      </a:r>
                      <a:r>
                        <a:rPr lang="ru-RU" sz="3600" dirty="0"/>
                        <a:t>)прашивать о </a:t>
                      </a:r>
                      <a:r>
                        <a:rPr lang="ru-RU" sz="3600" dirty="0" err="1"/>
                        <a:t>мир..во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з,зз</a:t>
                      </a:r>
                      <a:r>
                        <a:rPr lang="ru-RU" sz="3600" dirty="0"/>
                        <a:t>)рении.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Можно </a:t>
                      </a:r>
                      <a:r>
                        <a:rPr lang="ru-RU" sz="3600" dirty="0" err="1"/>
                        <a:t>дог..даться</a:t>
                      </a:r>
                      <a:r>
                        <a:rPr lang="ru-RU" sz="3600" dirty="0"/>
                        <a:t> (по)быстрому </a:t>
                      </a:r>
                      <a:r>
                        <a:rPr lang="ru-RU" sz="3600" dirty="0" err="1"/>
                        <a:t>дв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жению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3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342532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Ск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зал слишком общ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 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u="sng" dirty="0"/>
                        <a:t>ч</a:t>
                      </a:r>
                      <a:r>
                        <a:rPr lang="ru-RU" sz="3600" dirty="0"/>
                        <a:t>его чужого 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u="sng" dirty="0"/>
                        <a:t>к</a:t>
                      </a:r>
                      <a:r>
                        <a:rPr lang="ru-RU" sz="3600" dirty="0"/>
                        <a:t>огда </a:t>
                      </a:r>
                      <a:r>
                        <a:rPr lang="ru-RU" sz="3600" u="sng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 б</a:t>
                      </a:r>
                      <a:r>
                        <a:rPr lang="ru-RU" sz="3600" dirty="0"/>
                        <a:t>ери!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 сегодня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/>
                        <a:t>завтра они подадут 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п</a:t>
                      </a:r>
                      <a:r>
                        <a:rPr lang="ru-RU" sz="3600" dirty="0"/>
                        <a:t>е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лл</a:t>
                      </a:r>
                      <a:r>
                        <a:rPr lang="ru-RU" sz="3600" dirty="0"/>
                        <a:t>яцию.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ж</a:t>
                      </a:r>
                      <a:r>
                        <a:rPr lang="ru-RU" sz="3600" dirty="0"/>
                        <a:t>да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о-н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г</a:t>
                      </a:r>
                      <a:r>
                        <a:rPr lang="ru-RU" sz="3600" dirty="0"/>
                        <a:t>ада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о наступил д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ф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цит соли.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Сделаем по-быстрому.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Как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/>
                        <a:t>н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как у него ка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лли</a:t>
                      </a:r>
                      <a:r>
                        <a:rPr lang="ru-RU" sz="3600" dirty="0"/>
                        <a:t>графический п</a:t>
                      </a:r>
                      <a:r>
                        <a:rPr lang="ru-RU" sz="3600" u="sng" dirty="0"/>
                        <a:t>о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ru-RU" sz="3600" u="sng" dirty="0"/>
                        <a:t>е</a:t>
                      </a:r>
                      <a:r>
                        <a:rPr lang="ru-RU" sz="3600" dirty="0"/>
                        <a:t>рк.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Чуть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/>
                        <a:t>чуть </a:t>
                      </a:r>
                      <a:r>
                        <a:rPr lang="ru-RU" sz="3600" u="sng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 н</a:t>
                      </a:r>
                      <a:r>
                        <a:rPr lang="ru-RU" sz="3600" dirty="0"/>
                        <a:t>ачал ра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сс</a:t>
                      </a:r>
                      <a:r>
                        <a:rPr lang="ru-RU" sz="3600" dirty="0"/>
                        <a:t>прашивать о мир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во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зз</a:t>
                      </a:r>
                      <a:r>
                        <a:rPr lang="ru-RU" sz="3600" dirty="0"/>
                        <a:t>рении.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Можно дог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даться </a:t>
                      </a:r>
                      <a:r>
                        <a:rPr lang="ru-RU" sz="3600" u="sng" dirty="0"/>
                        <a:t>по б</a:t>
                      </a:r>
                      <a:r>
                        <a:rPr lang="ru-RU" sz="3600" dirty="0"/>
                        <a:t>ыстрому дв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жению.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57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464316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err="1"/>
                        <a:t>Отл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мить</a:t>
                      </a:r>
                      <a:r>
                        <a:rPr lang="ru-RU" sz="3600" dirty="0"/>
                        <a:t> (пол)б..</a:t>
                      </a:r>
                      <a:r>
                        <a:rPr lang="ru-RU" sz="3600" dirty="0" err="1"/>
                        <a:t>нана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На улиц.. </a:t>
                      </a:r>
                      <a:r>
                        <a:rPr lang="ru-RU" sz="3600" dirty="0" err="1"/>
                        <a:t>ещ</a:t>
                      </a:r>
                      <a:r>
                        <a:rPr lang="ru-RU" sz="3600" dirty="0"/>
                        <a:t>.. </a:t>
                      </a:r>
                      <a:r>
                        <a:rPr lang="ru-RU" sz="3600" dirty="0" err="1"/>
                        <a:t>св</a:t>
                      </a:r>
                      <a:r>
                        <a:rPr lang="ru-RU" sz="3600" dirty="0"/>
                        <a:t>..ж..!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err="1"/>
                        <a:t>Пр..дать</a:t>
                      </a:r>
                      <a:r>
                        <a:rPr lang="ru-RU" sz="3600" dirty="0"/>
                        <a:t> (пол)ан..</a:t>
                      </a:r>
                      <a:r>
                        <a:rPr lang="ru-RU" sz="3600" dirty="0" err="1"/>
                        <a:t>наса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На юг..(</a:t>
                      </a:r>
                      <a:r>
                        <a:rPr lang="ru-RU" sz="3600" dirty="0" err="1"/>
                        <a:t>в..сток</a:t>
                      </a:r>
                      <a:r>
                        <a:rPr lang="ru-RU" sz="3600" dirty="0"/>
                        <a:t>..) </a:t>
                      </a:r>
                      <a:r>
                        <a:rPr lang="ru-RU" sz="3600" dirty="0" err="1"/>
                        <a:t>вря</a:t>
                      </a:r>
                      <a:r>
                        <a:rPr lang="ru-RU" sz="3600" dirty="0"/>
                        <a:t>..(ли) что изменит(?)</a:t>
                      </a:r>
                      <a:r>
                        <a:rPr lang="ru-RU" sz="3600" dirty="0" err="1"/>
                        <a:t>ся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Ветер 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ду..т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на север..(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зап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..д).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К..м..</a:t>
                      </a:r>
                      <a:r>
                        <a:rPr lang="ru-RU" sz="3600" dirty="0" err="1"/>
                        <a:t>нд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ровка</a:t>
                      </a:r>
                      <a:r>
                        <a:rPr lang="ru-RU" sz="3600" dirty="0"/>
                        <a:t> в север..(в..</a:t>
                      </a:r>
                      <a:r>
                        <a:rPr lang="ru-RU" sz="3600" dirty="0" err="1"/>
                        <a:t>сточ</a:t>
                      </a:r>
                      <a:r>
                        <a:rPr lang="ru-RU" sz="3600" dirty="0"/>
                        <a:t>(?)</a:t>
                      </a:r>
                      <a:r>
                        <a:rPr lang="ru-RU" sz="3600" dirty="0" err="1"/>
                        <a:t>ный</a:t>
                      </a:r>
                      <a:r>
                        <a:rPr lang="ru-RU" sz="3600" dirty="0"/>
                        <a:t>) </a:t>
                      </a:r>
                      <a:r>
                        <a:rPr lang="ru-RU" sz="3600" dirty="0" err="1"/>
                        <a:t>гор..д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Где(</a:t>
                      </a:r>
                      <a:r>
                        <a:rPr lang="ru-RU" sz="3600" dirty="0" err="1"/>
                        <a:t>н..будь</a:t>
                      </a:r>
                      <a:r>
                        <a:rPr lang="ru-RU" sz="3600" dirty="0"/>
                        <a:t>) продаёт(?)</a:t>
                      </a:r>
                      <a:r>
                        <a:rPr lang="ru-RU" sz="3600" dirty="0" err="1"/>
                        <a:t>ся</a:t>
                      </a:r>
                      <a:r>
                        <a:rPr lang="ru-RU" sz="3600" dirty="0"/>
                        <a:t> </a:t>
                      </a:r>
                      <a:r>
                        <a:rPr lang="ru-RU" sz="3600" dirty="0" err="1"/>
                        <a:t>син</a:t>
                      </a:r>
                      <a:r>
                        <a:rPr lang="ru-RU" sz="3600" dirty="0"/>
                        <a:t>..(зелёная) краска?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 err="1"/>
                        <a:t>Гор..ч</a:t>
                      </a:r>
                      <a:r>
                        <a:rPr lang="ru-RU" sz="3600" dirty="0"/>
                        <a:t>.. любил принц </a:t>
                      </a:r>
                      <a:r>
                        <a:rPr lang="ru-RU" sz="3600" dirty="0" err="1"/>
                        <a:t>пр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нце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с,сс</a:t>
                      </a:r>
                      <a:r>
                        <a:rPr lang="ru-RU" sz="3600" dirty="0"/>
                        <a:t>)у.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93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88664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Отл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мить по</a:t>
                      </a:r>
                      <a:r>
                        <a:rPr lang="ru-RU" sz="3600" u="sng" dirty="0"/>
                        <a:t>лб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нана.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На улиц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 ещ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ё</a:t>
                      </a:r>
                      <a:r>
                        <a:rPr lang="ru-RU" sz="3600" dirty="0"/>
                        <a:t> св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ж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Пр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дать </a:t>
                      </a:r>
                      <a:r>
                        <a:rPr lang="ru-RU" sz="3600" dirty="0" err="1"/>
                        <a:t>пол</a:t>
                      </a:r>
                      <a:r>
                        <a:rPr lang="ru-RU" sz="3600" dirty="0" err="1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 err="1"/>
                        <a:t>ан</a:t>
                      </a:r>
                      <a:r>
                        <a:rPr lang="ru-RU" sz="3600" dirty="0" err="1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 err="1"/>
                        <a:t>наса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На юг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о-</a:t>
                      </a:r>
                      <a:r>
                        <a:rPr lang="ru-RU" sz="3600" dirty="0"/>
                        <a:t>восток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 вря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д</a:t>
                      </a:r>
                      <a:r>
                        <a:rPr lang="ru-RU" sz="3600" u="sng" dirty="0"/>
                        <a:t> ли </a:t>
                      </a:r>
                      <a:r>
                        <a:rPr lang="ru-RU" sz="3600" dirty="0"/>
                        <a:t>что измени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тся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Ветер ду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 на север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о-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зап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К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м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нд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ровка в север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о-</a:t>
                      </a:r>
                      <a:r>
                        <a:rPr lang="ru-RU" sz="3600" dirty="0"/>
                        <a:t>восто</a:t>
                      </a:r>
                      <a:r>
                        <a:rPr lang="ru-RU" sz="3600" u="sng" dirty="0"/>
                        <a:t>чн</a:t>
                      </a:r>
                      <a:r>
                        <a:rPr lang="ru-RU" sz="3600" dirty="0"/>
                        <a:t>ый гор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д.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Где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/>
                        <a:t>н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будь продаё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тся</a:t>
                      </a:r>
                      <a:r>
                        <a:rPr lang="ru-RU" sz="3600" dirty="0"/>
                        <a:t> син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е-</a:t>
                      </a:r>
                      <a:r>
                        <a:rPr lang="ru-RU" sz="3600" dirty="0"/>
                        <a:t>зелёная краска?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Гор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я</a:t>
                      </a:r>
                      <a:r>
                        <a:rPr lang="ru-RU" sz="3600" dirty="0"/>
                        <a:t>ч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 любил принц пр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нце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сс</a:t>
                      </a:r>
                      <a:r>
                        <a:rPr lang="ru-RU" sz="3600" dirty="0"/>
                        <a:t>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92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542462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Дер..</a:t>
                      </a:r>
                      <a:r>
                        <a:rPr lang="ru-RU" sz="3600" dirty="0" err="1"/>
                        <a:t>вя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</a:t>
                      </a:r>
                      <a:r>
                        <a:rPr lang="ru-RU" sz="3600" dirty="0" err="1"/>
                        <a:t>ый</a:t>
                      </a:r>
                      <a:r>
                        <a:rPr lang="ru-RU" sz="3600" dirty="0"/>
                        <a:t> дом (по)</a:t>
                      </a:r>
                      <a:r>
                        <a:rPr lang="ru-RU" sz="3600" dirty="0" err="1"/>
                        <a:t>сосе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ству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Покрыт(?)</a:t>
                      </a:r>
                      <a:r>
                        <a:rPr lang="ru-RU" sz="3600" dirty="0" err="1"/>
                        <a:t>ся</a:t>
                      </a:r>
                      <a:r>
                        <a:rPr lang="ru-RU" sz="3600" dirty="0"/>
                        <a:t> гуси(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)ой кожей.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err="1"/>
                        <a:t>Пр</a:t>
                      </a:r>
                      <a:r>
                        <a:rPr lang="ru-RU" sz="3600" dirty="0"/>
                        <a:t>..</a:t>
                      </a:r>
                      <a:r>
                        <a:rPr lang="ru-RU" sz="3600" dirty="0" err="1"/>
                        <a:t>дл..жить</a:t>
                      </a:r>
                      <a:r>
                        <a:rPr lang="ru-RU" sz="3600" dirty="0"/>
                        <a:t> </a:t>
                      </a:r>
                      <a:r>
                        <a:rPr lang="ru-RU" sz="3600" dirty="0" err="1"/>
                        <a:t>равноце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)ую замену.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Жаре(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</a:t>
                      </a:r>
                      <a:r>
                        <a:rPr lang="ru-RU" sz="3600" dirty="0" err="1"/>
                        <a:t>ая</a:t>
                      </a:r>
                      <a:r>
                        <a:rPr lang="ru-RU" sz="3600" dirty="0"/>
                        <a:t> на </a:t>
                      </a:r>
                      <a:r>
                        <a:rPr lang="ru-RU" sz="3600" dirty="0" err="1"/>
                        <a:t>масл</a:t>
                      </a:r>
                      <a:r>
                        <a:rPr lang="ru-RU" sz="3600" dirty="0"/>
                        <a:t>.. к..</a:t>
                      </a:r>
                      <a:r>
                        <a:rPr lang="ru-RU" sz="3600" dirty="0" err="1"/>
                        <a:t>ртошка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Ещ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 раз (не)сказа(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н,нн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)о 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пов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..зло.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(Пол)веч..</a:t>
                      </a:r>
                      <a:r>
                        <a:rPr lang="ru-RU" sz="3600" dirty="0" err="1"/>
                        <a:t>ра</a:t>
                      </a:r>
                      <a:r>
                        <a:rPr lang="ru-RU" sz="3600" dirty="0"/>
                        <a:t> </a:t>
                      </a:r>
                      <a:r>
                        <a:rPr lang="ru-RU" sz="3600" dirty="0" err="1"/>
                        <a:t>готов..л</a:t>
                      </a:r>
                      <a:r>
                        <a:rPr lang="ru-RU" sz="3600" dirty="0"/>
                        <a:t> туш..(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</a:t>
                      </a:r>
                      <a:r>
                        <a:rPr lang="ru-RU" sz="3600" dirty="0" err="1"/>
                        <a:t>ое</a:t>
                      </a:r>
                      <a:r>
                        <a:rPr lang="ru-RU" sz="3600" dirty="0"/>
                        <a:t> мясо.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204262">
                <a:tc>
                  <a:txBody>
                    <a:bodyPr/>
                    <a:lstStyle/>
                    <a:p>
                      <a:pPr algn="r"/>
                      <a:r>
                        <a:rPr lang="ru-RU" sz="3600" dirty="0" err="1"/>
                        <a:t>Павли</a:t>
                      </a:r>
                      <a:r>
                        <a:rPr lang="ru-RU" sz="3600" dirty="0"/>
                        <a:t>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</a:t>
                      </a:r>
                      <a:r>
                        <a:rPr lang="ru-RU" sz="3600" dirty="0" err="1"/>
                        <a:t>ий</a:t>
                      </a:r>
                      <a:r>
                        <a:rPr lang="ru-RU" sz="3600" dirty="0"/>
                        <a:t> хвост (не)вида(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)ой </a:t>
                      </a:r>
                      <a:r>
                        <a:rPr lang="ru-RU" sz="3600" dirty="0" err="1"/>
                        <a:t>крас</a:t>
                      </a:r>
                      <a:r>
                        <a:rPr lang="ru-RU" sz="3600" dirty="0"/>
                        <a:t>..ты.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Нужное слово так и (не)было сказа(</a:t>
                      </a:r>
                      <a:r>
                        <a:rPr lang="ru-RU" sz="3600" dirty="0" err="1"/>
                        <a:t>н,нн</a:t>
                      </a:r>
                      <a:r>
                        <a:rPr lang="ru-RU" sz="3600" dirty="0"/>
                        <a:t>)о.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13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50463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Дер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вя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ый дом </a:t>
                      </a:r>
                      <a:r>
                        <a:rPr lang="ru-RU" sz="3600" u="none" dirty="0"/>
                        <a:t>п</a:t>
                      </a:r>
                      <a:r>
                        <a:rPr lang="ru-RU" sz="3600" u="sng" dirty="0"/>
                        <a:t>о с</a:t>
                      </a:r>
                      <a:r>
                        <a:rPr lang="ru-RU" sz="3600" dirty="0"/>
                        <a:t>оседству.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Покрыт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ся гуси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</a:t>
                      </a:r>
                      <a:r>
                        <a:rPr lang="ru-RU" sz="3600" dirty="0"/>
                        <a:t>ой кожей.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Пр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дл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жить равноце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ую замену.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Жаре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ая на масл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 к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ртошка.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Ещ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ё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раз н</a:t>
                      </a:r>
                      <a:r>
                        <a:rPr kumimoji="0" lang="ru-RU" sz="3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ес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каза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нн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 пов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зло.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По</a:t>
                      </a:r>
                      <a:r>
                        <a:rPr lang="ru-RU" sz="3600" u="sng" dirty="0"/>
                        <a:t>лв</a:t>
                      </a:r>
                      <a:r>
                        <a:rPr lang="ru-RU" sz="3600" dirty="0"/>
                        <a:t>еч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dirty="0"/>
                        <a:t>ра готов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л туш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ён</a:t>
                      </a:r>
                      <a:r>
                        <a:rPr lang="ru-RU" sz="3600" dirty="0"/>
                        <a:t>ое мясо.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204262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Павли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</a:t>
                      </a:r>
                      <a:r>
                        <a:rPr lang="ru-RU" sz="3600" dirty="0"/>
                        <a:t>ий хвост н</a:t>
                      </a:r>
                      <a:r>
                        <a:rPr lang="ru-RU" sz="3600" u="sng" dirty="0"/>
                        <a:t>ев</a:t>
                      </a:r>
                      <a:r>
                        <a:rPr lang="ru-RU" sz="3600" dirty="0"/>
                        <a:t>ида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нн</a:t>
                      </a:r>
                      <a:r>
                        <a:rPr lang="ru-RU" sz="3600" dirty="0"/>
                        <a:t>ой крас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3600" dirty="0"/>
                        <a:t>ты.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Нужное слово так и </a:t>
                      </a:r>
                      <a:r>
                        <a:rPr lang="ru-RU" sz="3600" u="none" dirty="0"/>
                        <a:t>н</a:t>
                      </a:r>
                      <a:r>
                        <a:rPr lang="ru-RU" sz="3600" u="sng" dirty="0"/>
                        <a:t>е б</a:t>
                      </a:r>
                      <a:r>
                        <a:rPr lang="ru-RU" sz="3600" dirty="0"/>
                        <a:t>ыло сказа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н</a:t>
                      </a:r>
                      <a:r>
                        <a:rPr lang="ru-RU" sz="3600" dirty="0"/>
                        <a:t>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727656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Силач(?) б(?)</a:t>
                      </a:r>
                      <a:r>
                        <a:rPr lang="ru-RU" sz="3600" dirty="0" err="1"/>
                        <a:t>ёт</a:t>
                      </a:r>
                      <a:r>
                        <a:rPr lang="ru-RU" sz="3600" dirty="0"/>
                        <a:t> (на) </a:t>
                      </a:r>
                      <a:r>
                        <a:rPr lang="ru-RU" sz="3600" dirty="0" err="1"/>
                        <a:t>отмаш</a:t>
                      </a:r>
                      <a:r>
                        <a:rPr lang="ru-RU" sz="3600" dirty="0"/>
                        <a:t>(?).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Мяч(?) несёт(?)</a:t>
                      </a:r>
                      <a:r>
                        <a:rPr lang="ru-RU" sz="3600" dirty="0" err="1"/>
                        <a:t>ся</a:t>
                      </a:r>
                      <a:r>
                        <a:rPr lang="ru-RU" sz="3600" dirty="0"/>
                        <a:t> </a:t>
                      </a:r>
                      <a:r>
                        <a:rPr lang="ru-RU" sz="3600" dirty="0" err="1"/>
                        <a:t>в..кач</a:t>
                      </a:r>
                      <a:r>
                        <a:rPr lang="ru-RU" sz="3600" dirty="0"/>
                        <a:t>(?).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Кто (то) упал (на) </a:t>
                      </a:r>
                      <a:r>
                        <a:rPr lang="ru-RU" sz="3600" dirty="0" err="1"/>
                        <a:t>взнич</a:t>
                      </a:r>
                      <a:r>
                        <a:rPr lang="ru-RU" sz="3600" dirty="0"/>
                        <a:t>(?).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Он меня н.. во что н.. </a:t>
                      </a:r>
                      <a:r>
                        <a:rPr lang="ru-RU" sz="3600" dirty="0" err="1"/>
                        <a:t>став..т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Уйдёш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(?) 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проч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(?) от меня.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Окна кв..</a:t>
                      </a:r>
                      <a:r>
                        <a:rPr lang="ru-RU" sz="3600" dirty="0" err="1"/>
                        <a:t>ртиры</a:t>
                      </a:r>
                      <a:r>
                        <a:rPr lang="ru-RU" sz="3600" dirty="0"/>
                        <a:t> </a:t>
                      </a:r>
                      <a:r>
                        <a:rPr lang="ru-RU" sz="3600" dirty="0" err="1"/>
                        <a:t>ра</a:t>
                      </a:r>
                      <a:r>
                        <a:rPr lang="ru-RU" sz="3600" dirty="0"/>
                        <a:t>..крыты (на) </a:t>
                      </a:r>
                      <a:r>
                        <a:rPr lang="ru-RU" sz="3600" dirty="0" err="1"/>
                        <a:t>стеж</a:t>
                      </a:r>
                      <a:r>
                        <a:rPr lang="ru-RU" sz="3600" dirty="0"/>
                        <a:t>(?).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20426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 ..</a:t>
                      </a:r>
                      <a:r>
                        <a:rPr kumimoji="0" lang="ru-RU" sz="3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десь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н.. (пр..) чём!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(Н..) кто (н..) забыт, (н..) что (н..) забыто.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32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B7E946D-B58E-0CD6-D377-DB3D21BD1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749637"/>
              </p:ext>
            </p:extLst>
          </p:nvPr>
        </p:nvGraphicFramePr>
        <p:xfrm>
          <a:off x="97654" y="98229"/>
          <a:ext cx="12002610" cy="586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2610">
                  <a:extLst>
                    <a:ext uri="{9D8B030D-6E8A-4147-A177-3AD203B41FA5}">
                      <a16:colId xmlns:a16="http://schemas.microsoft.com/office/drawing/2014/main" val="39820234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62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Сила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ru-RU" sz="3600" dirty="0"/>
                        <a:t> б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ёт н</a:t>
                      </a:r>
                      <a:r>
                        <a:rPr lang="ru-RU" sz="3600" u="sng" dirty="0"/>
                        <a:t>ао</a:t>
                      </a:r>
                      <a:r>
                        <a:rPr lang="ru-RU" sz="3600" dirty="0"/>
                        <a:t>тмаш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278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Мя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ч</a:t>
                      </a:r>
                      <a:r>
                        <a:rPr lang="ru-RU" sz="3600" dirty="0"/>
                        <a:t> несё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тся</a:t>
                      </a:r>
                      <a:r>
                        <a:rPr lang="ru-RU" sz="3600" dirty="0"/>
                        <a:t> 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sz="3600" dirty="0"/>
                        <a:t>кач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200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Кто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ru-RU" sz="3600" dirty="0"/>
                        <a:t>то упал н</a:t>
                      </a:r>
                      <a:r>
                        <a:rPr lang="ru-RU" sz="3600" u="sng" dirty="0"/>
                        <a:t>ав</a:t>
                      </a:r>
                      <a:r>
                        <a:rPr lang="ru-RU" sz="3600" dirty="0"/>
                        <a:t>знич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01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/>
                        <a:t>Он меня </a:t>
                      </a:r>
                      <a:r>
                        <a:rPr lang="ru-RU" sz="3600" u="none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u="sng" dirty="0"/>
                        <a:t> в</a:t>
                      </a:r>
                      <a:r>
                        <a:rPr lang="ru-RU" sz="3600" dirty="0"/>
                        <a:t>о что </a:t>
                      </a:r>
                      <a:r>
                        <a:rPr lang="ru-RU" sz="3600" u="none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 с</a:t>
                      </a:r>
                      <a:r>
                        <a:rPr lang="ru-RU" sz="3600" dirty="0"/>
                        <a:t>тав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dirty="0"/>
                        <a:t>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7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63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Уйдёш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ь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прочь от меня.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35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Окна кв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а</a:t>
                      </a:r>
                      <a:r>
                        <a:rPr lang="ru-RU" sz="3600" dirty="0"/>
                        <a:t>ртиры ра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с</a:t>
                      </a:r>
                      <a:r>
                        <a:rPr lang="ru-RU" sz="3600" dirty="0"/>
                        <a:t>крыты н</a:t>
                      </a:r>
                      <a:r>
                        <a:rPr lang="ru-RU" sz="3600" u="sng" dirty="0"/>
                        <a:t>ас</a:t>
                      </a:r>
                      <a:r>
                        <a:rPr lang="ru-RU" sz="3600" dirty="0"/>
                        <a:t>теж</a:t>
                      </a:r>
                      <a:r>
                        <a:rPr lang="ru-RU" sz="3600" dirty="0">
                          <a:solidFill>
                            <a:srgbClr val="FF0000"/>
                          </a:solidFill>
                        </a:rPr>
                        <a:t>ь</a:t>
                      </a:r>
                      <a:r>
                        <a:rPr lang="ru-RU" sz="36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72349"/>
                  </a:ext>
                </a:extLst>
              </a:tr>
              <a:tr h="20426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 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десь н</a:t>
                      </a:r>
                      <a:r>
                        <a:rPr kumimoji="0" lang="ru-RU" sz="3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3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kumimoji="0" lang="ru-RU" sz="3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kumimoji="0" lang="ru-RU" sz="36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ч</a:t>
                      </a:r>
                      <a:r>
                        <a:rPr kumimoji="0" lang="ru-RU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ём!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936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3600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u="sng" dirty="0"/>
                        <a:t>к</a:t>
                      </a:r>
                      <a:r>
                        <a:rPr lang="ru-RU" sz="3600" dirty="0"/>
                        <a:t>то </a:t>
                      </a:r>
                      <a:r>
                        <a:rPr lang="ru-RU" sz="3600" u="none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 з</a:t>
                      </a:r>
                      <a:r>
                        <a:rPr lang="ru-RU" sz="3600" dirty="0"/>
                        <a:t>абыт, 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600" u="sng" dirty="0"/>
                        <a:t>ч</a:t>
                      </a:r>
                      <a:r>
                        <a:rPr lang="ru-RU" sz="3600" dirty="0"/>
                        <a:t>то </a:t>
                      </a:r>
                      <a:r>
                        <a:rPr lang="ru-RU" sz="3600" u="none" dirty="0"/>
                        <a:t>н</a:t>
                      </a:r>
                      <a:r>
                        <a:rPr lang="ru-RU" sz="3600" u="sng" dirty="0">
                          <a:solidFill>
                            <a:srgbClr val="FF0000"/>
                          </a:solidFill>
                        </a:rPr>
                        <a:t>е</a:t>
                      </a:r>
                      <a:r>
                        <a:rPr lang="ru-RU" sz="3600" u="sng" dirty="0"/>
                        <a:t> з</a:t>
                      </a:r>
                      <a:r>
                        <a:rPr lang="ru-RU" sz="3600" dirty="0"/>
                        <a:t>абыто.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9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603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774</Words>
  <Application>Microsoft Office PowerPoint</Application>
  <PresentationFormat>Широкоэкранный</PresentationFormat>
  <Paragraphs>88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Тема Office</vt:lpstr>
      <vt:lpstr>Орфографические пятиминутки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Синтаксические пятиминутки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Орфографические пятиминутки</dc:title>
  <dc:creator>tatya</dc:creator>
  <cp:lastModifiedBy>tatya</cp:lastModifiedBy>
  <cp:revision>8</cp:revision>
  <dcterms:created xsi:type="dcterms:W3CDTF">2024-03-30T17:17:10Z</dcterms:created>
  <dcterms:modified xsi:type="dcterms:W3CDTF">2024-04-14T12:26:09Z</dcterms:modified>
</cp:coreProperties>
</file>